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202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1FF76-2A28-4006-8CFB-6CA58F8E5754}" type="datetimeFigureOut">
              <a:rPr lang="he-IL" smtClean="0"/>
              <a:pPr/>
              <a:t>ט'/טבת/תשע"ו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482E6-092E-4271-8A4E-AD3EC8E77121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מלבן 46"/>
          <p:cNvSpPr/>
          <p:nvPr/>
        </p:nvSpPr>
        <p:spPr>
          <a:xfrm>
            <a:off x="2636912" y="7884368"/>
            <a:ext cx="1728192" cy="79208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         הללויה שלי!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5046" y="8028384"/>
            <a:ext cx="44805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מלבן 7"/>
          <p:cNvSpPr/>
          <p:nvPr/>
        </p:nvSpPr>
        <p:spPr>
          <a:xfrm>
            <a:off x="116632" y="251520"/>
            <a:ext cx="5580620" cy="3840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smtClean="0">
                <a:latin typeface="FbAmadeus" pitchFamily="18" charset="-79"/>
                <a:cs typeface="FbAmadeus" pitchFamily="18" charset="-79"/>
              </a:rPr>
              <a:t>תהילים  \\ אות  \\ הללויה </a:t>
            </a:r>
            <a:r>
              <a:rPr lang="en-US" dirty="0" smtClean="0">
                <a:latin typeface="FbAmadeus" pitchFamily="18" charset="-79"/>
                <a:cs typeface="FbAmadeus" pitchFamily="18" charset="-79"/>
              </a:rPr>
              <a:t>TV</a:t>
            </a:r>
            <a:r>
              <a:rPr lang="he-IL" dirty="0" smtClean="0">
                <a:latin typeface="FbAmadeus" pitchFamily="18" charset="-79"/>
                <a:cs typeface="FbAmadeus" pitchFamily="18" charset="-79"/>
              </a:rPr>
              <a:t>\\ חנות  \\ ברכות  \\ </a:t>
            </a:r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הללויה שלי</a:t>
            </a:r>
            <a:endParaRPr lang="he-IL" sz="140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19" name="מלבן מעוגל 18"/>
          <p:cNvSpPr/>
          <p:nvPr/>
        </p:nvSpPr>
        <p:spPr>
          <a:xfrm>
            <a:off x="116632" y="7092280"/>
            <a:ext cx="1728192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אודות הללויה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22" name="מלבן מעוגל 21"/>
          <p:cNvSpPr/>
          <p:nvPr/>
        </p:nvSpPr>
        <p:spPr>
          <a:xfrm>
            <a:off x="116632" y="7668344"/>
            <a:ext cx="1728192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צרו קשר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23" name="מלבן מעוגל 22"/>
          <p:cNvSpPr/>
          <p:nvPr/>
        </p:nvSpPr>
        <p:spPr>
          <a:xfrm>
            <a:off x="116632" y="8244408"/>
            <a:ext cx="1728192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תמיכה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24" name="מלבן מעוגל 23"/>
          <p:cNvSpPr/>
          <p:nvPr/>
        </p:nvSpPr>
        <p:spPr>
          <a:xfrm>
            <a:off x="72008" y="5076056"/>
            <a:ext cx="2492896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1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sz="1400" b="1" u="sng" dirty="0" smtClean="0">
                <a:latin typeface="FbAmadeus" pitchFamily="18" charset="-79"/>
                <a:cs typeface="FbAmadeus" pitchFamily="18" charset="-79"/>
              </a:rPr>
              <a:t>שלחו לינק לחבר</a:t>
            </a:r>
            <a:endParaRPr lang="he-IL" sz="1100" b="1" u="sng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sz="1050" dirty="0" smtClean="0">
                <a:latin typeface="FbAmadeus" pitchFamily="18" charset="-79"/>
                <a:cs typeface="FbAmadeus" pitchFamily="18" charset="-79"/>
              </a:rPr>
              <a:t>הזמינו את חברכם לצפות בדף זה</a:t>
            </a:r>
          </a:p>
          <a:p>
            <a:r>
              <a:rPr lang="he-IL" sz="1000" dirty="0" smtClean="0">
                <a:latin typeface="FbAmadeus" pitchFamily="18" charset="-79"/>
                <a:cs typeface="FbAmadeus" pitchFamily="18" charset="-79"/>
              </a:rPr>
              <a:t>הדואר שלך                 הדואר של החבר </a:t>
            </a:r>
            <a:endParaRPr lang="he-IL" sz="105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20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25" name="מלבן 24"/>
          <p:cNvSpPr/>
          <p:nvPr/>
        </p:nvSpPr>
        <p:spPr>
          <a:xfrm>
            <a:off x="3789040" y="8820472"/>
            <a:ext cx="2952328" cy="2880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he-IL" dirty="0" smtClean="0">
                <a:latin typeface="FbAmadeus" pitchFamily="18" charset="-79"/>
                <a:cs typeface="FbAmadeus" pitchFamily="18" charset="-79"/>
              </a:rPr>
              <a:t>לרפואת מאיר אוריאל בן עידית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27" name="מלבן 26"/>
          <p:cNvSpPr/>
          <p:nvPr/>
        </p:nvSpPr>
        <p:spPr>
          <a:xfrm>
            <a:off x="5517232" y="133164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31"/>
          <p:cNvSpPr/>
          <p:nvPr/>
        </p:nvSpPr>
        <p:spPr>
          <a:xfrm>
            <a:off x="4437112" y="683568"/>
            <a:ext cx="2232248" cy="32403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he-IL" b="1" dirty="0" smtClean="0">
              <a:latin typeface="FbAmadeus" pitchFamily="18" charset="-79"/>
              <a:cs typeface="FbAmadeus" pitchFamily="18" charset="-79"/>
            </a:endParaRPr>
          </a:p>
          <a:p>
            <a:endParaRPr lang="he-IL" b="1" dirty="0" smtClean="0">
              <a:latin typeface="FbAmadeus" pitchFamily="18" charset="-79"/>
              <a:cs typeface="FbAmadeus" pitchFamily="18" charset="-79"/>
            </a:endParaRPr>
          </a:p>
          <a:p>
            <a:endParaRPr lang="he-IL" b="1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b="1" dirty="0" smtClean="0">
                <a:latin typeface="FbAmadeus" pitchFamily="18" charset="-79"/>
                <a:cs typeface="FbAmadeus" pitchFamily="18" charset="-79"/>
              </a:rPr>
              <a:t>תהילים הללויה</a:t>
            </a:r>
          </a:p>
          <a:p>
            <a:pPr algn="ctr"/>
            <a:r>
              <a:rPr lang="he-IL" sz="1400" b="1" dirty="0" smtClean="0">
                <a:latin typeface="FbAmadeus" pitchFamily="18" charset="-79"/>
                <a:cs typeface="FbAmadeus" pitchFamily="18" charset="-79"/>
              </a:rPr>
              <a:t>קוראים פרק תהילים ומשלימים ספר יחד עם כולם</a:t>
            </a:r>
          </a:p>
          <a:p>
            <a:pPr algn="ctr"/>
            <a:endParaRPr lang="he-IL" sz="1400" b="1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עד כה נקראו  699186 פרקי תהילים. </a:t>
            </a:r>
            <a:br>
              <a:rPr lang="he-IL" sz="1200" dirty="0" smtClean="0">
                <a:latin typeface="FbAmadeus" pitchFamily="18" charset="-79"/>
                <a:cs typeface="FbAmadeus" pitchFamily="18" charset="-79"/>
              </a:rPr>
            </a:br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כעת קוראים ספר תהילים מספר : </a:t>
            </a:r>
            <a:r>
              <a:rPr lang="he-IL" sz="1200" b="1" dirty="0" smtClean="0">
                <a:latin typeface="FbAmadeus" pitchFamily="18" charset="-79"/>
                <a:cs typeface="FbAmadeus" pitchFamily="18" charset="-79"/>
              </a:rPr>
              <a:t>4661</a:t>
            </a:r>
            <a:endParaRPr lang="he-IL" sz="12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400" b="1" dirty="0" smtClean="0">
              <a:latin typeface="FbAmadeus" pitchFamily="18" charset="-79"/>
              <a:cs typeface="FbAmadeus" pitchFamily="18" charset="-79"/>
            </a:endParaRPr>
          </a:p>
          <a:p>
            <a:endParaRPr lang="he-IL" b="1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33" name="מלבן 32"/>
          <p:cNvSpPr/>
          <p:nvPr/>
        </p:nvSpPr>
        <p:spPr>
          <a:xfrm>
            <a:off x="4437112" y="3995936"/>
            <a:ext cx="2232248" cy="18002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solidFill>
                  <a:schemeClr val="accent4">
                    <a:lumMod val="75000"/>
                  </a:schemeClr>
                </a:solidFill>
                <a:latin typeface="FbAmadeus" pitchFamily="18" charset="-79"/>
                <a:cs typeface="FbAmadeus" pitchFamily="18" charset="-79"/>
              </a:rPr>
              <a:t>רוצים להקדיש יום שלם של קריאת תהילים לזכותכם או לזכות יקירכם!?!</a:t>
            </a:r>
          </a:p>
          <a:p>
            <a:pPr algn="ctr"/>
            <a:endParaRPr lang="he-IL" sz="1400" b="1" dirty="0" smtClean="0">
              <a:solidFill>
                <a:schemeClr val="accent4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400" b="1" dirty="0" smtClean="0">
              <a:solidFill>
                <a:schemeClr val="accent4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050" dirty="0" smtClean="0">
              <a:solidFill>
                <a:schemeClr val="accent4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050" dirty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2050" name="Picture 2" descr="http://www.haleluya.org.il/styles/79/items_imgs/manager_uploads/t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3256" y="899592"/>
            <a:ext cx="814222" cy="638010"/>
          </a:xfrm>
          <a:prstGeom prst="rect">
            <a:avLst/>
          </a:prstGeom>
          <a:noFill/>
        </p:spPr>
      </p:pic>
      <p:sp>
        <p:nvSpPr>
          <p:cNvPr id="35" name="מלבן מעוגל 34"/>
          <p:cNvSpPr/>
          <p:nvPr/>
        </p:nvSpPr>
        <p:spPr>
          <a:xfrm>
            <a:off x="4941168" y="5220072"/>
            <a:ext cx="1296144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לחצו כאן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36" name="מלבן 35"/>
          <p:cNvSpPr/>
          <p:nvPr/>
        </p:nvSpPr>
        <p:spPr>
          <a:xfrm>
            <a:off x="4437112" y="5868144"/>
            <a:ext cx="2232248" cy="194421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accent6">
                    <a:lumMod val="75000"/>
                  </a:schemeClr>
                </a:solidFill>
                <a:latin typeface="FbAmadeus" pitchFamily="18" charset="-79"/>
                <a:cs typeface="FbAmadeus" pitchFamily="18" charset="-79"/>
              </a:rPr>
              <a:t>פרסומת</a:t>
            </a:r>
          </a:p>
          <a:p>
            <a:pPr algn="ctr"/>
            <a:endParaRPr lang="he-IL" dirty="0" smtClean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sz="1400" dirty="0" err="1" smtClean="0">
                <a:solidFill>
                  <a:schemeClr val="accent6">
                    <a:lumMod val="75000"/>
                  </a:schemeClr>
                </a:solidFill>
                <a:latin typeface="FbAmadeus" pitchFamily="18" charset="-79"/>
                <a:cs typeface="FbAmadeus" pitchFamily="18" charset="-79"/>
              </a:rPr>
              <a:t>ג'וטק</a:t>
            </a:r>
            <a:r>
              <a:rPr lang="he-IL" sz="1400" dirty="0" smtClean="0">
                <a:solidFill>
                  <a:schemeClr val="accent6">
                    <a:lumMod val="75000"/>
                  </a:schemeClr>
                </a:solidFill>
                <a:latin typeface="FbAmadeus" pitchFamily="18" charset="-79"/>
                <a:cs typeface="FbAmadeus" pitchFamily="18" charset="-79"/>
              </a:rPr>
              <a:t> עיצוב ייחודי בסגנון יהודי</a:t>
            </a:r>
            <a:endParaRPr lang="he-IL" sz="1400" dirty="0">
              <a:solidFill>
                <a:schemeClr val="accent6">
                  <a:lumMod val="75000"/>
                </a:schemeClr>
              </a:solidFill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38" name="תמונה 37" descr="unnam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96780" y="6372200"/>
            <a:ext cx="1096516" cy="10965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52" name="AutoShape 4" descr="תוצאת תמונה עבור דגל משיח"/>
          <p:cNvSpPr>
            <a:spLocks noChangeAspect="1" noChangeArrowheads="1"/>
          </p:cNvSpPr>
          <p:nvPr/>
        </p:nvSpPr>
        <p:spPr bwMode="auto">
          <a:xfrm>
            <a:off x="663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9" name="תמונה 38" descr="trom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65104" y="7884368"/>
            <a:ext cx="2304256" cy="579944"/>
          </a:xfrm>
          <a:prstGeom prst="rect">
            <a:avLst/>
          </a:prstGeom>
        </p:spPr>
      </p:pic>
      <p:sp>
        <p:nvSpPr>
          <p:cNvPr id="41" name="מלבן 40"/>
          <p:cNvSpPr/>
          <p:nvPr/>
        </p:nvSpPr>
        <p:spPr>
          <a:xfrm>
            <a:off x="2636912" y="683568"/>
            <a:ext cx="1728192" cy="15841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אות בספר תורה</a:t>
            </a: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      רוכשים אות </a:t>
            </a:r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ורואים ניסים ונפל-אות</a:t>
            </a: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42" name="מלבן 41"/>
          <p:cNvSpPr/>
          <p:nvPr/>
        </p:nvSpPr>
        <p:spPr>
          <a:xfrm>
            <a:off x="2636912" y="2339752"/>
            <a:ext cx="1728192" cy="1800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32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מבצע היום!</a:t>
            </a:r>
          </a:p>
          <a:p>
            <a:pPr algn="ctr"/>
            <a:r>
              <a:rPr lang="he-IL" sz="1050" dirty="0" smtClean="0">
                <a:latin typeface="FbAmadeus" pitchFamily="18" charset="-79"/>
                <a:cs typeface="FbAmadeus" pitchFamily="18" charset="-79"/>
              </a:rPr>
              <a:t>נטלה מהודרת </a:t>
            </a:r>
            <a:endParaRPr lang="he-IL" sz="105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43" name="מלבן 42"/>
          <p:cNvSpPr/>
          <p:nvPr/>
        </p:nvSpPr>
        <p:spPr>
          <a:xfrm>
            <a:off x="2636912" y="4211960"/>
            <a:ext cx="1728192" cy="13681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מה מברכים?!</a:t>
            </a:r>
          </a:p>
          <a:p>
            <a:pPr algn="ctr"/>
            <a:endParaRPr lang="he-IL" sz="1100" dirty="0" smtClean="0">
              <a:latin typeface="FbAmadeus" pitchFamily="18" charset="-79"/>
              <a:cs typeface="FbAmadeus" pitchFamily="18" charset="-79"/>
            </a:endParaRP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על : 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קרמבולה</a:t>
            </a:r>
            <a:endParaRPr lang="he-IL" sz="120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44" name="מלבן 43"/>
          <p:cNvSpPr/>
          <p:nvPr/>
        </p:nvSpPr>
        <p:spPr>
          <a:xfrm>
            <a:off x="2636912" y="5652120"/>
            <a:ext cx="1728192" cy="216024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הכי טבעי שתראה</a:t>
            </a: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הללויה </a:t>
            </a:r>
            <a:r>
              <a:rPr lang="en-US" dirty="0" smtClean="0">
                <a:latin typeface="FbAmadeus" pitchFamily="18" charset="-79"/>
                <a:cs typeface="FbAmadeus" pitchFamily="18" charset="-79"/>
              </a:rPr>
              <a:t>TV</a:t>
            </a:r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2054" name="Picture 6" descr="http://haleluya-shop.info/shop/items_imgs/245/content_img28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0968" y="2987824"/>
            <a:ext cx="648072" cy="648072"/>
          </a:xfrm>
          <a:prstGeom prst="rect">
            <a:avLst/>
          </a:prstGeom>
          <a:noFill/>
        </p:spPr>
      </p:pic>
      <p:pic>
        <p:nvPicPr>
          <p:cNvPr id="45" name="תמונה 44" descr="logo-shop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08920" y="2411760"/>
            <a:ext cx="1615016" cy="548642"/>
          </a:xfrm>
          <a:prstGeom prst="rect">
            <a:avLst/>
          </a:prstGeom>
        </p:spPr>
      </p:pic>
      <p:pic>
        <p:nvPicPr>
          <p:cNvPr id="46" name="תמונה 45" descr="logoot (2)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61048" y="1187624"/>
            <a:ext cx="504056" cy="501417"/>
          </a:xfrm>
          <a:prstGeom prst="rect">
            <a:avLst/>
          </a:prstGeom>
        </p:spPr>
      </p:pic>
      <p:pic>
        <p:nvPicPr>
          <p:cNvPr id="2" name="Picture 2" descr="http://www.haleluya.info/styles/79/items_imgs/manager_uploads/haleluya-logo-he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33256" y="251520"/>
            <a:ext cx="1064660" cy="272355"/>
          </a:xfrm>
          <a:prstGeom prst="rect">
            <a:avLst/>
          </a:prstGeom>
          <a:noFill/>
        </p:spPr>
      </p:pic>
      <p:pic>
        <p:nvPicPr>
          <p:cNvPr id="30" name="תמונה 29" descr="logo-m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8960" y="4211960"/>
            <a:ext cx="831746" cy="673016"/>
          </a:xfrm>
          <a:prstGeom prst="rect">
            <a:avLst/>
          </a:prstGeom>
        </p:spPr>
      </p:pic>
      <p:pic>
        <p:nvPicPr>
          <p:cNvPr id="31" name="תמונה 30" descr="הורד (1)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636912" y="5076056"/>
            <a:ext cx="854968" cy="491607"/>
          </a:xfrm>
          <a:prstGeom prst="rect">
            <a:avLst/>
          </a:prstGeom>
        </p:spPr>
      </p:pic>
      <p:pic>
        <p:nvPicPr>
          <p:cNvPr id="37" name="תמונה 36" descr="reb maor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708920" y="6156176"/>
            <a:ext cx="1568288" cy="897061"/>
          </a:xfrm>
          <a:prstGeom prst="rect">
            <a:avLst/>
          </a:prstGeom>
        </p:spPr>
      </p:pic>
      <p:sp>
        <p:nvSpPr>
          <p:cNvPr id="40" name="מלבן 39"/>
          <p:cNvSpPr/>
          <p:nvPr/>
        </p:nvSpPr>
        <p:spPr>
          <a:xfrm>
            <a:off x="116632" y="683568"/>
            <a:ext cx="2448272" cy="18722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dirty="0" smtClean="0">
                <a:latin typeface="FbAmadeus" pitchFamily="18" charset="-79"/>
                <a:cs typeface="FbAmadeus" pitchFamily="18" charset="-79"/>
              </a:rPr>
              <a:t>הללויה שלי!</a:t>
            </a:r>
          </a:p>
          <a:p>
            <a:r>
              <a:rPr lang="he-IL" dirty="0" smtClean="0">
                <a:latin typeface="FbAmadeus" pitchFamily="18" charset="-79"/>
                <a:cs typeface="FbAmadeus" pitchFamily="18" charset="-79"/>
              </a:rPr>
              <a:t>שלום משה: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הידעת כי עד היום - 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* קראת 79 פרקי תהילים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* קנית 37 מוצרים בחנות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*</a:t>
            </a:r>
            <a:r>
              <a:rPr lang="en-US" sz="1200" dirty="0" smtClean="0">
                <a:latin typeface="FbAmadeus" pitchFamily="18" charset="-79"/>
                <a:cs typeface="FbAmadeus" pitchFamily="18" charset="-79"/>
              </a:rPr>
              <a:t> </a:t>
            </a:r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צפית ב- 100 שיעורים </a:t>
            </a:r>
          </a:p>
          <a:p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* קנית 770 אותיות בספר תורה</a:t>
            </a:r>
          </a:p>
          <a:p>
            <a:pPr>
              <a:buFont typeface="Arial" pitchFamily="34" charset="0"/>
              <a:buChar char="•"/>
            </a:pPr>
            <a:r>
              <a:rPr lang="he-IL" sz="1200" dirty="0" smtClean="0">
                <a:solidFill>
                  <a:srgbClr val="FFFF00"/>
                </a:solidFill>
                <a:latin typeface="FbAmadeus" pitchFamily="18" charset="-79"/>
                <a:cs typeface="FbAmadeus" pitchFamily="18" charset="-79"/>
              </a:rPr>
              <a:t>אם יש לך פוסט מעניין לשתף איתנו?</a:t>
            </a:r>
          </a:p>
          <a:p>
            <a:r>
              <a:rPr lang="he-IL" sz="1200" dirty="0" smtClean="0">
                <a:solidFill>
                  <a:srgbClr val="FFFF00"/>
                </a:solidFill>
                <a:latin typeface="FbAmadeus" pitchFamily="18" charset="-79"/>
                <a:cs typeface="FbAmadeus" pitchFamily="18" charset="-79"/>
              </a:rPr>
              <a:t>נשמח אם תשלח לנו ונעלה אותו לאתר</a:t>
            </a:r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!</a:t>
            </a: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 smtClean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48" name="תמונה 47" descr="images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60649" y="971601"/>
            <a:ext cx="720080" cy="864095"/>
          </a:xfrm>
          <a:prstGeom prst="rect">
            <a:avLst/>
          </a:prstGeom>
        </p:spPr>
      </p:pic>
      <p:sp>
        <p:nvSpPr>
          <p:cNvPr id="49" name="מלבן 48"/>
          <p:cNvSpPr/>
          <p:nvPr/>
        </p:nvSpPr>
        <p:spPr>
          <a:xfrm>
            <a:off x="144016" y="2627784"/>
            <a:ext cx="1268760" cy="165618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שתפו את דף </a:t>
            </a:r>
            <a:r>
              <a:rPr lang="he-IL" sz="1400" dirty="0" err="1" smtClean="0">
                <a:latin typeface="FbAmadeus" pitchFamily="18" charset="-79"/>
                <a:cs typeface="FbAmadeus" pitchFamily="18" charset="-79"/>
              </a:rPr>
              <a:t>הפייסבוק</a:t>
            </a:r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 שלנו </a:t>
            </a:r>
          </a:p>
          <a:p>
            <a:pPr algn="ctr"/>
            <a:endParaRPr lang="he-IL" sz="14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4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sz="14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50" name="תמונה 49" descr="הורד (2)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3194" y="3563888"/>
            <a:ext cx="611510" cy="61151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712" y="3563888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מלבן 50"/>
          <p:cNvSpPr/>
          <p:nvPr/>
        </p:nvSpPr>
        <p:spPr>
          <a:xfrm>
            <a:off x="1484784" y="2627784"/>
            <a:ext cx="1080120" cy="165618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הצטרפו לרשימת </a:t>
            </a:r>
          </a:p>
          <a:p>
            <a:pPr algn="ctr"/>
            <a:r>
              <a:rPr lang="he-IL" sz="1400" dirty="0" smtClean="0">
                <a:latin typeface="FbAmadeus" pitchFamily="18" charset="-79"/>
                <a:cs typeface="FbAmadeus" pitchFamily="18" charset="-79"/>
              </a:rPr>
              <a:t>התפוצה של  הללויה</a:t>
            </a:r>
          </a:p>
          <a:p>
            <a:pPr algn="ctr"/>
            <a:endParaRPr lang="he-IL" sz="1100" dirty="0" smtClean="0">
              <a:latin typeface="FbAmadeus" pitchFamily="18" charset="-79"/>
              <a:cs typeface="FbAmadeus" pitchFamily="18" charset="-79"/>
            </a:endParaRPr>
          </a:p>
          <a:p>
            <a:pPr algn="ctr"/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לקבלת מכתב חביב ושווה </a:t>
            </a:r>
          </a:p>
          <a:p>
            <a:pPr algn="ctr"/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פעם בשבוע !</a:t>
            </a:r>
            <a:endParaRPr lang="he-IL" sz="1100" dirty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53" name="תמונה 52" descr="header_light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6633" y="4427984"/>
            <a:ext cx="24482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4" name="מלבן 53"/>
          <p:cNvSpPr/>
          <p:nvPr/>
        </p:nvSpPr>
        <p:spPr>
          <a:xfrm>
            <a:off x="116632" y="5724128"/>
            <a:ext cx="1008112" cy="129614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יש לכם פוסט מעניין, רוצים לכתוב לנו מתכון לשבת? היכנסו </a:t>
            </a:r>
            <a:r>
              <a:rPr lang="he-IL" sz="1200" dirty="0" err="1" smtClean="0">
                <a:latin typeface="FbAmadeus" pitchFamily="18" charset="-79"/>
                <a:cs typeface="FbAmadeus" pitchFamily="18" charset="-79"/>
              </a:rPr>
              <a:t>להללויה</a:t>
            </a:r>
            <a:r>
              <a:rPr lang="he-IL" sz="1200" dirty="0" smtClean="0">
                <a:latin typeface="FbAmadeus" pitchFamily="18" charset="-79"/>
                <a:cs typeface="FbAmadeus" pitchFamily="18" charset="-79"/>
              </a:rPr>
              <a:t> שלי ושתפו אותנו</a:t>
            </a:r>
            <a:endParaRPr lang="he-IL" sz="120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58" name="מלבן 57"/>
          <p:cNvSpPr/>
          <p:nvPr/>
        </p:nvSpPr>
        <p:spPr>
          <a:xfrm>
            <a:off x="1196752" y="5724128"/>
            <a:ext cx="1296144" cy="129614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b="1" dirty="0" smtClean="0">
                <a:latin typeface="FbAmadeus" pitchFamily="18" charset="-79"/>
                <a:cs typeface="FbAmadeus" pitchFamily="18" charset="-79"/>
              </a:rPr>
              <a:t>כניסת משתמשים</a:t>
            </a:r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/>
            </a:r>
            <a:br>
              <a:rPr lang="he-IL" sz="1100" dirty="0" smtClean="0">
                <a:latin typeface="FbAmadeus" pitchFamily="18" charset="-79"/>
                <a:cs typeface="FbAmadeus" pitchFamily="18" charset="-79"/>
              </a:rPr>
            </a:br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אימייל</a:t>
            </a:r>
          </a:p>
          <a:p>
            <a:pPr algn="ctr"/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סיסמא </a:t>
            </a:r>
          </a:p>
          <a:p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הישאר רשום-שלח</a:t>
            </a:r>
          </a:p>
          <a:p>
            <a:pPr algn="ctr"/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לחץ כאן להרשמה</a:t>
            </a:r>
          </a:p>
          <a:p>
            <a:pPr algn="ctr"/>
            <a:r>
              <a:rPr lang="he-IL" sz="1100" dirty="0" smtClean="0">
                <a:latin typeface="FbAmadeus" pitchFamily="18" charset="-79"/>
                <a:cs typeface="FbAmadeus" pitchFamily="18" charset="-79"/>
              </a:rPr>
              <a:t>שכחתי סיסמא</a:t>
            </a:r>
            <a:endParaRPr lang="he-IL" sz="1200" dirty="0"/>
          </a:p>
        </p:txBody>
      </p:sp>
      <p:sp>
        <p:nvSpPr>
          <p:cNvPr id="59" name="מלבן מעוגל 58"/>
          <p:cNvSpPr/>
          <p:nvPr/>
        </p:nvSpPr>
        <p:spPr>
          <a:xfrm rot="5400000">
            <a:off x="1412776" y="7668344"/>
            <a:ext cx="1656184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>
                <a:latin typeface="FbAmadeus" pitchFamily="18" charset="-79"/>
                <a:cs typeface="FbAmadeus" pitchFamily="18" charset="-79"/>
              </a:rPr>
              <a:t>התחבר ו.  </a:t>
            </a:r>
            <a:r>
              <a:rPr lang="he-IL" sz="1600" dirty="0" err="1" smtClean="0">
                <a:latin typeface="FbAmadeus" pitchFamily="18" charset="-79"/>
                <a:cs typeface="FbAmadeus" pitchFamily="18" charset="-79"/>
              </a:rPr>
              <a:t>הרשמו</a:t>
            </a:r>
            <a:endParaRPr lang="he-IL" sz="1600" dirty="0">
              <a:latin typeface="FbAmadeus" pitchFamily="18" charset="-79"/>
              <a:cs typeface="FbAmadeus" pitchFamily="18" charset="-79"/>
            </a:endParaRPr>
          </a:p>
        </p:txBody>
      </p:sp>
      <p:pic>
        <p:nvPicPr>
          <p:cNvPr id="60" name="תמונה 59" descr="images (1)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365104" y="8365432"/>
            <a:ext cx="2304255" cy="477022"/>
          </a:xfrm>
          <a:prstGeom prst="rect">
            <a:avLst/>
          </a:prstGeom>
        </p:spPr>
      </p:pic>
      <p:sp>
        <p:nvSpPr>
          <p:cNvPr id="61" name="מלבן מעוגל 60"/>
          <p:cNvSpPr/>
          <p:nvPr/>
        </p:nvSpPr>
        <p:spPr>
          <a:xfrm>
            <a:off x="1484784" y="5508104"/>
            <a:ext cx="288032" cy="720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מלבן 64"/>
          <p:cNvSpPr/>
          <p:nvPr/>
        </p:nvSpPr>
        <p:spPr>
          <a:xfrm>
            <a:off x="1628800" y="8820472"/>
            <a:ext cx="2088232" cy="2880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he-IL" dirty="0" smtClean="0">
                <a:latin typeface="FbAmadeus" pitchFamily="18" charset="-79"/>
                <a:cs typeface="FbAmadeus" pitchFamily="18" charset="-79"/>
              </a:rPr>
              <a:t>שיתופי פעולה </a:t>
            </a:r>
            <a:r>
              <a:rPr lang="he-IL" dirty="0" err="1" smtClean="0">
                <a:latin typeface="FbAmadeus" pitchFamily="18" charset="-79"/>
                <a:cs typeface="FbAmadeus" pitchFamily="18" charset="-79"/>
              </a:rPr>
              <a:t>וכו</a:t>
            </a:r>
            <a:r>
              <a:rPr lang="he-IL" dirty="0" smtClean="0">
                <a:latin typeface="FbAmadeus" pitchFamily="18" charset="-79"/>
                <a:cs typeface="FbAmadeus" pitchFamily="18" charset="-79"/>
              </a:rPr>
              <a:t>'</a:t>
            </a:r>
            <a:endParaRPr lang="he-IL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66" name="מלבן 65"/>
          <p:cNvSpPr/>
          <p:nvPr/>
        </p:nvSpPr>
        <p:spPr>
          <a:xfrm>
            <a:off x="116632" y="8820472"/>
            <a:ext cx="1440160" cy="2880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100" dirty="0" smtClean="0">
                <a:latin typeface="FbAmadeus" pitchFamily="18" charset="-79"/>
                <a:cs typeface="FbAmadeus" pitchFamily="18" charset="-79"/>
              </a:rPr>
              <a:t>Created by </a:t>
            </a:r>
            <a:r>
              <a:rPr lang="en-US" sz="1100" dirty="0" err="1" smtClean="0">
                <a:latin typeface="FbAmadeus" pitchFamily="18" charset="-79"/>
                <a:cs typeface="FbAmadeus" pitchFamily="18" charset="-79"/>
              </a:rPr>
              <a:t>jewtech</a:t>
            </a:r>
            <a:endParaRPr lang="he-IL" sz="1100" dirty="0">
              <a:latin typeface="FbAmadeus" pitchFamily="18" charset="-79"/>
              <a:cs typeface="FbAmadeus" pitchFamily="18" charset="-79"/>
            </a:endParaRPr>
          </a:p>
        </p:txBody>
      </p:sp>
      <p:sp>
        <p:nvSpPr>
          <p:cNvPr id="67" name="מלבן מעוגל 66"/>
          <p:cNvSpPr/>
          <p:nvPr/>
        </p:nvSpPr>
        <p:spPr>
          <a:xfrm>
            <a:off x="188640" y="5508104"/>
            <a:ext cx="288032" cy="7200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181</Words>
  <Application>Microsoft Office PowerPoint</Application>
  <PresentationFormat>‫הצגה על המסך (4:3)</PresentationFormat>
  <Paragraphs>86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43</cp:revision>
  <dcterms:created xsi:type="dcterms:W3CDTF">2015-12-09T11:08:27Z</dcterms:created>
  <dcterms:modified xsi:type="dcterms:W3CDTF">2015-12-21T09:34:41Z</dcterms:modified>
</cp:coreProperties>
</file>